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0" r:id="rId4"/>
    <p:sldId id="281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1" r:id="rId16"/>
    <p:sldId id="282" r:id="rId17"/>
    <p:sldId id="279" r:id="rId18"/>
    <p:sldId id="270" r:id="rId19"/>
    <p:sldId id="283" r:id="rId20"/>
    <p:sldId id="272" r:id="rId21"/>
    <p:sldId id="273" r:id="rId22"/>
    <p:sldId id="284" r:id="rId23"/>
    <p:sldId id="275" r:id="rId24"/>
    <p:sldId id="277" r:id="rId25"/>
    <p:sldId id="287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6FFF7A-1A76-4BEE-939D-051BD5F2BA58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2554F5-5C92-443D-BFE4-046A8E15FE7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9712" y="1844824"/>
            <a:ext cx="6477000" cy="1828800"/>
          </a:xfrm>
        </p:spPr>
        <p:txBody>
          <a:bodyPr/>
          <a:lstStyle/>
          <a:p>
            <a:r>
              <a:rPr lang="zh-TW" altLang="en-US" dirty="0" smtClean="0"/>
              <a:t>  孩有夢兒少市集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分享人：傅心怡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46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第二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階段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訪調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分組訪問市場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攤店家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7952"/>
            <a:ext cx="4392488" cy="329288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312368" cy="44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訪調分享會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" y="1196752"/>
            <a:ext cx="3394472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10444"/>
            <a:ext cx="3543858" cy="47251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第三階段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人授課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7" y="908720"/>
            <a:ext cx="3840427" cy="288032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67" y="908720"/>
            <a:ext cx="3720413" cy="279031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80464"/>
            <a:ext cx="3816424" cy="2862318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67" y="3880464"/>
            <a:ext cx="3963885" cy="26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第四階段</a:t>
            </a:r>
            <a:r>
              <a:rPr lang="en-US" altLang="zh-TW" dirty="0"/>
              <a:t>--</a:t>
            </a:r>
            <a:r>
              <a:rPr lang="zh-TW" altLang="en-US" dirty="0" smtClean="0"/>
              <a:t>市場</a:t>
            </a:r>
            <a:r>
              <a:rPr lang="zh-TW" altLang="en-US" dirty="0" smtClean="0"/>
              <a:t>擺攤</a:t>
            </a:r>
            <a:r>
              <a:rPr lang="en-US" altLang="zh-TW" dirty="0" smtClean="0"/>
              <a:t>-</a:t>
            </a:r>
            <a:r>
              <a:rPr lang="zh-TW" altLang="en-US" dirty="0" smtClean="0"/>
              <a:t>限量</a:t>
            </a:r>
            <a:r>
              <a:rPr lang="en-US" altLang="zh-TW" dirty="0" smtClean="0"/>
              <a:t>20</a:t>
            </a:r>
            <a:r>
              <a:rPr lang="zh-TW" altLang="en-US" dirty="0" smtClean="0"/>
              <a:t>攤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4" y="980728"/>
            <a:ext cx="4007427" cy="225417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4" y="980728"/>
            <a:ext cx="3960440" cy="22277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0" y="3654316"/>
            <a:ext cx="3744416" cy="28089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94178"/>
            <a:ext cx="4534332" cy="255056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47564" y="32849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岳明國小訪談市場說故事攤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675454" y="325271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文化國中自造中心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403648" y="649398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南方澳家扶</a:t>
            </a:r>
            <a:r>
              <a:rPr lang="en-US" altLang="zh-TW" dirty="0" smtClean="0"/>
              <a:t>--</a:t>
            </a:r>
            <a:r>
              <a:rPr lang="zh-TW" altLang="en-US" dirty="0" smtClean="0"/>
              <a:t>小</a:t>
            </a:r>
            <a:r>
              <a:rPr lang="zh-TW" altLang="en-US" dirty="0"/>
              <a:t>東西攤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819470" y="63093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記者會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大家</a:t>
            </a:r>
            <a:r>
              <a:rPr lang="zh-TW" altLang="en-US" dirty="0"/>
              <a:t>一</a:t>
            </a:r>
            <a:r>
              <a:rPr lang="zh-TW" altLang="en-US" dirty="0" smtClean="0"/>
              <a:t>起來</a:t>
            </a:r>
            <a:r>
              <a:rPr lang="zh-TW" altLang="en-US" dirty="0"/>
              <a:t>合照</a:t>
            </a:r>
          </a:p>
        </p:txBody>
      </p:sp>
    </p:spTree>
    <p:extLst>
      <p:ext uri="{BB962C8B-B14F-4D97-AF65-F5344CB8AC3E}">
        <p14:creationId xmlns:p14="http://schemas.microsoft.com/office/powerpoint/2010/main" val="17935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分享會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頒發參加證明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6048317" cy="340217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69" y="3212976"/>
            <a:ext cx="4855047" cy="273096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11560" y="5943940"/>
            <a:ext cx="8153400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大人小孩的分享會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頒發參加證明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61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8640959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邀請外聘講師教教師及孩子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如何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深入訪談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394472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45" y="1143842"/>
            <a:ext cx="3240360" cy="24291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41" y="3680931"/>
            <a:ext cx="3384311" cy="2537088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第三屆孩有夢市集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—</a:t>
            </a: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宜蘭縣精進教師專業社群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34752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　　　教師</a:t>
            </a:r>
            <a:r>
              <a:rPr lang="zh-TW" altLang="en-US" dirty="0"/>
              <a:t>精進社</a:t>
            </a:r>
            <a:r>
              <a:rPr lang="zh-TW" altLang="en-US" dirty="0" smtClean="0"/>
              <a:t>群執行內容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128"/>
            <a:ext cx="4554240" cy="341568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62" y="2636912"/>
            <a:ext cx="5164038" cy="237626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09248" y="5589240"/>
            <a:ext cx="8934752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　　２攝影課　　　　３網頁課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94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學生再次訪調市場１５店家</a:t>
            </a:r>
            <a:r>
              <a:rPr lang="en-US" altLang="zh-TW" dirty="0" smtClean="0"/>
              <a:t>-</a:t>
            </a:r>
            <a:r>
              <a:rPr lang="zh-TW" altLang="en-US" dirty="0" smtClean="0"/>
              <a:t>愛的故事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訪調內容編印成一本筆記書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  <p:extLst>
      <p:ext uri="{BB962C8B-B14F-4D97-AF65-F5344CB8AC3E}">
        <p14:creationId xmlns:p14="http://schemas.microsoft.com/office/powerpoint/2010/main" val="11383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第三次孩有夢市集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-25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攤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2021/12/18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蘇澳公有市場內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經費</a:t>
            </a:r>
            <a:r>
              <a:rPr lang="en-US" altLang="zh-TW" u="sng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r>
              <a:rPr lang="en-US" altLang="zh-TW" u="sng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u="sng" dirty="0" smtClean="0">
                <a:latin typeface="微軟正黑體" pitchFamily="34" charset="-120"/>
                <a:ea typeface="微軟正黑體" pitchFamily="34" charset="-120"/>
              </a:rPr>
              <a:t>    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信義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房屋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專業社群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宜蘭縣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文化局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u="sng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參加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團體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高職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.3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國小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地方青年創業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9670"/>
            <a:ext cx="4608512" cy="25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296" y="3356992"/>
            <a:ext cx="3816424" cy="630560"/>
          </a:xfrm>
        </p:spPr>
        <p:txBody>
          <a:bodyPr>
            <a:normAutofit fontScale="90000"/>
          </a:bodyPr>
          <a:lstStyle/>
          <a:p>
            <a:r>
              <a:rPr lang="zh-TW" altLang="en-US" sz="3600" dirty="0"/>
              <a:t>岳明國小樂團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800459" cy="285034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4852559" cy="273630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0" y="3381360"/>
            <a:ext cx="3816424" cy="63056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/>
              <a:t>國中生自創粉絲頁</a:t>
            </a:r>
          </a:p>
        </p:txBody>
      </p:sp>
      <p:pic>
        <p:nvPicPr>
          <p:cNvPr id="8" name="內容版面配置區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0" y="4005064"/>
            <a:ext cx="4104456" cy="230696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616184" y="6542720"/>
            <a:ext cx="3816424" cy="630560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/>
              <a:t>慈心華德</a:t>
            </a:r>
            <a:r>
              <a:rPr lang="zh-TW" altLang="en-US" sz="3600" dirty="0" smtClean="0"/>
              <a:t>福國中攤位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pic>
        <p:nvPicPr>
          <p:cNvPr id="10" name="圖片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31" y="4005065"/>
            <a:ext cx="3744416" cy="2232248"/>
          </a:xfrm>
          <a:prstGeom prst="rect">
            <a:avLst/>
          </a:prstGeom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076056" y="6529192"/>
            <a:ext cx="3816424" cy="63056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300" dirty="0"/>
              <a:t>蘇澳海事攤位</a:t>
            </a:r>
            <a:endParaRPr lang="en-US" altLang="zh-TW" sz="3300" dirty="0" smtClean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95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緣起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參加人本的活動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有一個邀請小孩當夜市老闆的活動很有趣</a:t>
            </a:r>
            <a:r>
              <a:rPr lang="en-US" altLang="zh-TW" dirty="0" smtClean="0"/>
              <a:t>…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在學校內辦了小孩市集</a:t>
            </a:r>
            <a:r>
              <a:rPr lang="en-US" altLang="zh-TW" dirty="0" smtClean="0"/>
              <a:t>,</a:t>
            </a:r>
            <a:r>
              <a:rPr lang="zh-TW" altLang="en-US" dirty="0" smtClean="0"/>
              <a:t>邀請小孩當老闆</a:t>
            </a:r>
            <a:r>
              <a:rPr lang="en-US" altLang="zh-TW" dirty="0" smtClean="0"/>
              <a:t>,</a:t>
            </a:r>
            <a:r>
              <a:rPr lang="zh-TW" altLang="en-US" dirty="0" smtClean="0"/>
              <a:t>賣自己的才藝</a:t>
            </a:r>
            <a:r>
              <a:rPr lang="en-US" altLang="zh-TW" dirty="0" smtClean="0"/>
              <a:t>,</a:t>
            </a:r>
            <a:r>
              <a:rPr lang="zh-TW" altLang="en-US" dirty="0" smtClean="0"/>
              <a:t>創意</a:t>
            </a:r>
            <a:r>
              <a:rPr lang="en-US" altLang="zh-TW" dirty="0"/>
              <a:t>,</a:t>
            </a:r>
            <a:r>
              <a:rPr lang="zh-TW" altLang="en-US" dirty="0" smtClean="0"/>
              <a:t>或是發明的遊戲</a:t>
            </a:r>
            <a:r>
              <a:rPr lang="en-US" altLang="zh-TW" dirty="0" smtClean="0"/>
              <a:t>,</a:t>
            </a:r>
            <a:r>
              <a:rPr lang="zh-TW" altLang="en-US" dirty="0" smtClean="0"/>
              <a:t>在市集內流通的錢幣是用影印機印的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邀請老師們多以</a:t>
            </a:r>
            <a:r>
              <a:rPr lang="en-US" altLang="zh-TW" dirty="0" smtClean="0"/>
              <a:t>“</a:t>
            </a:r>
            <a:r>
              <a:rPr lang="zh-TW" altLang="en-US" dirty="0" smtClean="0"/>
              <a:t>消費</a:t>
            </a:r>
            <a:r>
              <a:rPr lang="en-US" altLang="zh-TW" dirty="0" smtClean="0"/>
              <a:t>”,</a:t>
            </a:r>
            <a:r>
              <a:rPr lang="zh-TW" altLang="en-US" dirty="0" smtClean="0"/>
              <a:t>鼓勵孩子們的才能和創意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因緣際會之下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就到了蘇澳鎮上辦了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孩有夢市集</a:t>
            </a:r>
            <a:r>
              <a:rPr lang="en-US" altLang="zh-TW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09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820472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訪談市場的六忠小孩，擔任市場導覽員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39245"/>
            <a:ext cx="5904656" cy="2717235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72024" y="5661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訪談市場的六年級小孩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擔任市場導覽員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帶領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對親子認識市場店家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並將買的菜煮成食物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48" y="3645024"/>
            <a:ext cx="4611234" cy="21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帶領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對親子認識市場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並將買的菜煮成食物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552494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08" y="2060848"/>
            <a:ext cx="4248472" cy="2832315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17608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67544" y="571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地方創生新產品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冷泉涼麵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孩有夢市集茄芷袋</a:t>
            </a:r>
            <a:b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75" y="1200133"/>
            <a:ext cx="2561481" cy="4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　　第四</a:t>
            </a:r>
            <a:r>
              <a:rPr lang="zh-TW" altLang="en-US" dirty="0"/>
              <a:t>屆孩有夢市集</a:t>
            </a:r>
            <a:r>
              <a:rPr lang="zh-TW" altLang="en-US" dirty="0" smtClean="0"/>
              <a:t>？．．．．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繼續申請教師精進社群</a:t>
            </a:r>
            <a:r>
              <a:rPr lang="zh-TW" altLang="en-US" dirty="0" smtClean="0"/>
              <a:t>經費</a:t>
            </a:r>
            <a:endParaRPr lang="en-US" altLang="zh-TW" dirty="0" smtClean="0"/>
          </a:p>
          <a:p>
            <a:r>
              <a:rPr lang="zh-TW" altLang="en-US" dirty="0"/>
              <a:t>這次主題</a:t>
            </a:r>
            <a:r>
              <a:rPr lang="zh-TW" altLang="en-US" dirty="0" smtClean="0"/>
              <a:t>是</a:t>
            </a:r>
            <a:r>
              <a:rPr lang="zh-TW" altLang="en-US" dirty="0"/>
              <a:t>：自主學習怎麼做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/>
              <a:t>邀請老師們帶孩子進行自主</a:t>
            </a:r>
            <a:r>
              <a:rPr lang="zh-TW" altLang="en-US" dirty="0" smtClean="0"/>
              <a:t>學習（組課共學），</a:t>
            </a:r>
            <a:r>
              <a:rPr lang="zh-TW" altLang="en-US" dirty="0"/>
              <a:t>歷程可以在孩有夢市集展現．．．</a:t>
            </a:r>
          </a:p>
        </p:txBody>
      </p:sp>
    </p:spTree>
    <p:extLst>
      <p:ext uri="{BB962C8B-B14F-4D97-AF65-F5344CB8AC3E}">
        <p14:creationId xmlns:p14="http://schemas.microsoft.com/office/powerpoint/2010/main" val="37293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組課一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自主學習怎麼做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認識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不同組織對自主學習的認識與操作</a:t>
            </a:r>
          </a:p>
          <a:p>
            <a:pPr lvl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預計邀請丁丁、小實光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邀請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講師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:2/16(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)18:30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自主學習典範：丁志仁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小時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安排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一日實地參訪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暫訂小實光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)6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小時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共同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備課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大家分享各自場域帶領孩子自主學習的計畫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小時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備議課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小時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孩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有夢市集 自學過程展現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小時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評量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自主學習實踐計劃一份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62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3400" cy="9906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 組課三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未來學校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7/20(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 9:00~12:00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蘇澳中原市場踏查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@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蘇澳中原市場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(9:00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在蘇澳火車站集合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7/20(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)13:30~16:30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文本討論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—15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個中原市場店家的故事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帶領人：書澳創聚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197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創辦人 曾壹靖、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】@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書澳創聚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197(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獨立書店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7/21(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)9:00~12:00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發展階段與活動設計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講者：宋鈺宸心理師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】@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書澳創聚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197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7/21(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)13:30~16:30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行動方案設計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以中原市場店家為例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帶領人：黃鈴諭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】@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書澳創聚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197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7/22(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)9:00~12:00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行動方案設計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帶領人：黃鈴諭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】@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書澳創聚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197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7/22(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 13:30~16:30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開門辦教育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vs.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同村共養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講者：社團法人中華民國振鐸學會理事長丁志仁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】@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書澳創聚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197</a:t>
            </a: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評量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方式：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參與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活動討論心得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(500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字以上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行動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方案設計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01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下一步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預計邀請中原市場友善店家一起設計教案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成為讓孩子學習的資源</a:t>
            </a:r>
            <a:endParaRPr lang="en-US" altLang="zh-TW" dirty="0" smtClean="0"/>
          </a:p>
          <a:p>
            <a:r>
              <a:rPr lang="zh-TW" altLang="en-US" dirty="0"/>
              <a:t>預計</a:t>
            </a:r>
            <a:r>
              <a:rPr lang="zh-TW" altLang="en-US" dirty="0" smtClean="0"/>
              <a:t>邀請店家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米店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裁縫店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吻仔魚攤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黑豬肉攤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全利雜貨店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60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8153400" cy="3750477"/>
          </a:xfrm>
        </p:spPr>
      </p:pic>
      <p:sp>
        <p:nvSpPr>
          <p:cNvPr id="3" name="矩形 2"/>
          <p:cNvSpPr/>
          <p:nvPr/>
        </p:nvSpPr>
        <p:spPr>
          <a:xfrm>
            <a:off x="395536" y="5661248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             </a:t>
            </a:r>
            <a:r>
              <a:rPr lang="en-US" altLang="zh-TW" sz="2400" dirty="0" smtClean="0"/>
              <a:t>2016</a:t>
            </a:r>
            <a:r>
              <a:rPr lang="zh-TW" altLang="en-US" sz="2400" dirty="0"/>
              <a:t>年</a:t>
            </a:r>
            <a:r>
              <a:rPr lang="en-US" altLang="zh-TW" sz="2400" dirty="0"/>
              <a:t>,</a:t>
            </a:r>
            <a:r>
              <a:rPr lang="zh-TW" altLang="en-US" sz="2400" dirty="0"/>
              <a:t>開始和</a:t>
            </a:r>
            <a:r>
              <a:rPr lang="zh-TW" altLang="en-US" sz="2400" dirty="0">
                <a:latin typeface="標楷體"/>
                <a:ea typeface="標楷體"/>
              </a:rPr>
              <a:t>「</a:t>
            </a:r>
            <a:r>
              <a:rPr lang="zh-TW" altLang="en-US" sz="2400" dirty="0"/>
              <a:t>書澳創聚</a:t>
            </a:r>
            <a:r>
              <a:rPr lang="en-US" altLang="zh-TW" sz="2400" dirty="0"/>
              <a:t>197</a:t>
            </a:r>
            <a:r>
              <a:rPr lang="zh-TW" altLang="en-US" sz="2400" dirty="0">
                <a:latin typeface="標楷體"/>
                <a:ea typeface="標楷體"/>
              </a:rPr>
              <a:t>」</a:t>
            </a:r>
            <a:r>
              <a:rPr lang="zh-TW" altLang="en-US" sz="2400" dirty="0"/>
              <a:t>獨立書店的</a:t>
            </a:r>
            <a:r>
              <a:rPr lang="zh-TW" altLang="en-US" sz="2400" dirty="0" smtClean="0"/>
              <a:t>夥伴</a:t>
            </a:r>
            <a:endParaRPr lang="en-US" altLang="zh-TW" sz="2400" dirty="0" smtClean="0"/>
          </a:p>
          <a:p>
            <a:r>
              <a:rPr lang="zh-TW" altLang="en-US" sz="2400" dirty="0" smtClean="0"/>
              <a:t>                                 一起</a:t>
            </a:r>
            <a:r>
              <a:rPr lang="zh-TW" altLang="en-US" sz="2400" dirty="0"/>
              <a:t>籌畫想做的事</a:t>
            </a:r>
          </a:p>
        </p:txBody>
      </p:sp>
    </p:spTree>
    <p:extLst>
      <p:ext uri="{BB962C8B-B14F-4D97-AF65-F5344CB8AC3E}">
        <p14:creationId xmlns:p14="http://schemas.microsoft.com/office/powerpoint/2010/main" val="34698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和獨立書店伙伴一起籌畫活動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495800"/>
          </a:xfrm>
        </p:spPr>
        <p:txBody>
          <a:bodyPr/>
          <a:lstStyle/>
          <a:p>
            <a:r>
              <a:rPr lang="zh-TW" altLang="en-US" sz="2400" dirty="0"/>
              <a:t>彩繪南方澳通學步</a:t>
            </a:r>
            <a:r>
              <a:rPr lang="zh-TW" altLang="en-US" sz="2400" dirty="0" smtClean="0"/>
              <a:t>道</a:t>
            </a:r>
            <a:r>
              <a:rPr lang="en-US" altLang="zh-TW" sz="2400" dirty="0" smtClean="0"/>
              <a:t>(</a:t>
            </a:r>
            <a:r>
              <a:rPr lang="zh-TW" altLang="en-US" sz="2400" dirty="0"/>
              <a:t>申請宜蘭縣文化局有夢挺你</a:t>
            </a:r>
            <a:r>
              <a:rPr lang="zh-TW" altLang="en-US" sz="2400" dirty="0" smtClean="0"/>
              <a:t>計畫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r>
              <a:rPr lang="zh-TW" altLang="en-US" sz="2400" dirty="0"/>
              <a:t>訪問南方澳漁村老</a:t>
            </a:r>
            <a:r>
              <a:rPr lang="zh-TW" altLang="en-US" sz="2400" dirty="0" smtClean="0"/>
              <a:t>料理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申請</a:t>
            </a:r>
            <a:r>
              <a:rPr lang="zh-TW" altLang="en-US" sz="2400" dirty="0"/>
              <a:t>宜蘭縣文化局有夢挺你</a:t>
            </a:r>
            <a:r>
              <a:rPr lang="zh-TW" altLang="en-US" sz="2400" dirty="0" smtClean="0"/>
              <a:t>計畫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r>
              <a:rPr lang="zh-TW" altLang="en-US" sz="2400" dirty="0" smtClean="0"/>
              <a:t>籌辦</a:t>
            </a:r>
            <a:r>
              <a:rPr lang="zh-TW" altLang="en-US" sz="2400" dirty="0"/>
              <a:t>南方澳</a:t>
            </a:r>
            <a:r>
              <a:rPr lang="en-US" altLang="zh-TW" sz="2400" dirty="0"/>
              <a:t>send</a:t>
            </a:r>
            <a:r>
              <a:rPr lang="zh-TW" altLang="en-US" sz="2400" dirty="0"/>
              <a:t>海風</a:t>
            </a:r>
            <a:r>
              <a:rPr lang="zh-TW" altLang="en-US" sz="2400" dirty="0" smtClean="0"/>
              <a:t>市集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已結束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r>
              <a:rPr lang="zh-TW" altLang="en-US" sz="2400" dirty="0" smtClean="0"/>
              <a:t>籌辦</a:t>
            </a:r>
            <a:r>
              <a:rPr lang="zh-TW" altLang="en-US" sz="2400" dirty="0"/>
              <a:t>南方澳情人節十二鄉鎮青年</a:t>
            </a:r>
            <a:r>
              <a:rPr lang="zh-TW" altLang="en-US" sz="2400" dirty="0" smtClean="0"/>
              <a:t>市集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辦過一次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/>
              <a:t>籌辦孩有夢</a:t>
            </a:r>
            <a:r>
              <a:rPr lang="zh-TW" altLang="en-US" sz="2400" dirty="0" smtClean="0"/>
              <a:t>市集第一屆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申請宜蘭縣社會處經費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籌辦孩有</a:t>
            </a:r>
            <a:r>
              <a:rPr lang="zh-TW" altLang="en-US" sz="2400" dirty="0"/>
              <a:t>夢市集</a:t>
            </a:r>
            <a:r>
              <a:rPr lang="zh-TW" altLang="en-US" sz="2400" dirty="0" smtClean="0"/>
              <a:t>第二屆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申請宜蘭縣文化局經費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信義房屋經費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/>
              <a:t>籌辦孩有夢</a:t>
            </a:r>
            <a:r>
              <a:rPr lang="zh-TW" altLang="en-US" sz="2400" dirty="0" smtClean="0"/>
              <a:t>市集</a:t>
            </a:r>
            <a:r>
              <a:rPr lang="zh-TW" altLang="en-US" sz="2400" dirty="0"/>
              <a:t>第</a:t>
            </a:r>
            <a:r>
              <a:rPr lang="zh-TW" altLang="en-US" sz="2400" dirty="0" smtClean="0"/>
              <a:t>三屆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申請宜蘭縣文化局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信義房屋經費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教師精進社群經費）</a:t>
            </a:r>
            <a:endParaRPr lang="en-US" altLang="zh-TW" sz="2400" dirty="0" smtClean="0"/>
          </a:p>
          <a:p>
            <a:r>
              <a:rPr lang="zh-TW" altLang="en-US" sz="2400" dirty="0"/>
              <a:t>國發會地方青年</a:t>
            </a:r>
            <a:r>
              <a:rPr lang="zh-TW" altLang="en-US" sz="2400" dirty="0" smtClean="0"/>
              <a:t>工作站（申請國發會經費）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0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平日場域的實踐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836711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第一屆孩有夢市集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:2019/6/1-6/2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蘇澳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國小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參加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攤位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6/1:40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攤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6/2:25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攤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u="sng" dirty="0" smtClean="0">
                <a:latin typeface="微軟正黑體" pitchFamily="34" charset="-120"/>
                <a:ea typeface="微軟正黑體" pitchFamily="34" charset="-120"/>
              </a:rPr>
              <a:t>經費</a:t>
            </a:r>
            <a:r>
              <a:rPr lang="en-US" altLang="zh-TW" sz="2400" u="sng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宜蘭縣社會處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u="sng" dirty="0">
                <a:latin typeface="微軟正黑體" pitchFamily="34" charset="-120"/>
                <a:ea typeface="微軟正黑體" pitchFamily="34" charset="-120"/>
              </a:rPr>
              <a:t>社群</a:t>
            </a:r>
            <a:r>
              <a:rPr lang="en-US" altLang="zh-TW" sz="2400" u="sng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和獨立書店的夥伴一起舉辦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宜蘭縣幾乎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鄉鎮都有學校或家長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帶小孩來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:1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國中</a:t>
            </a:r>
            <a:r>
              <a:rPr lang="zh-TW" altLang="en-US" sz="2400" dirty="0">
                <a:latin typeface="新細明體"/>
              </a:rPr>
              <a:t>、</a:t>
            </a:r>
            <a:r>
              <a:rPr lang="en-US" altLang="zh-TW" sz="2400" dirty="0">
                <a:latin typeface="新細明體"/>
              </a:rPr>
              <a:t>8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國小</a:t>
            </a:r>
            <a:r>
              <a:rPr lang="zh-TW" altLang="en-US" sz="2400" dirty="0">
                <a:latin typeface="新細明體"/>
              </a:rPr>
              <a:t>、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芥菜種教會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南方澳家扶、獨立書店地方青年</a:t>
            </a:r>
            <a:r>
              <a:rPr lang="zh-TW" altLang="en-US" sz="2400" dirty="0">
                <a:latin typeface="新細明體"/>
              </a:rPr>
              <a:t>、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辦戰鬥陀螺比賽</a:t>
            </a:r>
            <a:r>
              <a:rPr lang="zh-TW" altLang="en-US" sz="2400" dirty="0">
                <a:latin typeface="新細明體"/>
              </a:rPr>
              <a:t>、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玩具店的考古活動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85" y="908720"/>
            <a:ext cx="3525715" cy="51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107835" cy="416592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16" y="1124744"/>
            <a:ext cx="3168352" cy="42470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28" y="1124744"/>
            <a:ext cx="3013236" cy="40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市集後教師分享會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034617" cy="4525963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51520" y="5721414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邀請參加的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老師．社工．教會人士．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分享他們帶領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學生進行擺攤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課程和過程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44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第二屆孩有夢市集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:2020.6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蘇澳中原市場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經費</a:t>
            </a:r>
            <a:r>
              <a:rPr lang="en-US" altLang="zh-TW" u="sng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信義房屋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宜蘭縣文化局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u="sng" dirty="0">
                <a:latin typeface="微軟正黑體" pitchFamily="34" charset="-120"/>
                <a:ea typeface="微軟正黑體" pitchFamily="34" charset="-120"/>
              </a:rPr>
              <a:t>實施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方式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邀請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的老師帶小孩一起進行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下列階段的活動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覽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訪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調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職人授課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市場擺攤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384376" cy="52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第一階段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市場導覽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690468" cy="35178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04" y="2924944"/>
            <a:ext cx="4737296" cy="35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1173</TotalTime>
  <Words>842</Words>
  <Application>Microsoft Office PowerPoint</Application>
  <PresentationFormat>如螢幕大小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中庸</vt:lpstr>
      <vt:lpstr>  孩有夢兒少市集</vt:lpstr>
      <vt:lpstr>                      緣起</vt:lpstr>
      <vt:lpstr>PowerPoint 簡報</vt:lpstr>
      <vt:lpstr>和獨立書店伙伴一起籌畫活動</vt:lpstr>
      <vt:lpstr>             平日場域的實踐</vt:lpstr>
      <vt:lpstr>PowerPoint 簡報</vt:lpstr>
      <vt:lpstr>             市集後教師分享會 </vt:lpstr>
      <vt:lpstr>           第二屆孩有夢市集</vt:lpstr>
      <vt:lpstr>           第一階段- 市場導覽</vt:lpstr>
      <vt:lpstr>第二階段 市場訪調-分組訪問市場20攤店家</vt:lpstr>
      <vt:lpstr>訪調分享會</vt:lpstr>
      <vt:lpstr>第三階段--職人授課</vt:lpstr>
      <vt:lpstr>第四階段--市場擺攤-限量20攤</vt:lpstr>
      <vt:lpstr>分享會+頒發參加證明</vt:lpstr>
      <vt:lpstr>邀請外聘講師教教師及孩子：1.如何深入訪談</vt:lpstr>
      <vt:lpstr>　　　教師精進社群執行內容</vt:lpstr>
      <vt:lpstr>學生再次訪調市場１５店家-愛的故事 訪調內容編印成一本筆記書</vt:lpstr>
      <vt:lpstr>第三次孩有夢市集-25攤</vt:lpstr>
      <vt:lpstr>岳明國小樂團</vt:lpstr>
      <vt:lpstr>訪談市場的六忠小孩，擔任市場導覽員</vt:lpstr>
      <vt:lpstr> 帶領10對親子認識市場,並將買的菜煮成食物 </vt:lpstr>
      <vt:lpstr>　　第四屆孩有夢市集？．．．．</vt:lpstr>
      <vt:lpstr>      組課一:自主學習怎麼做?</vt:lpstr>
      <vt:lpstr>              組課三:未來學校</vt:lpstr>
      <vt:lpstr>                     下一步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104</cp:revision>
  <dcterms:created xsi:type="dcterms:W3CDTF">2022-09-13T09:29:46Z</dcterms:created>
  <dcterms:modified xsi:type="dcterms:W3CDTF">2022-11-23T15:12:48Z</dcterms:modified>
</cp:coreProperties>
</file>